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4"/>
    <p:restoredTop sz="94694"/>
  </p:normalViewPr>
  <p:slideViewPr>
    <p:cSldViewPr snapToGrid="0" snapToObjects="1">
      <p:cViewPr varScale="1">
        <p:scale>
          <a:sx n="69" d="100"/>
          <a:sy n="69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513A-F266-7947-9E31-630F52D337D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49099E6C-4959-874F-8845-96A1439034D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58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513A-F266-7947-9E31-630F52D337D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9E6C-4959-874F-8845-96A14390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4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513A-F266-7947-9E31-630F52D337D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9E6C-4959-874F-8845-96A14390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3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513A-F266-7947-9E31-630F52D337D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9E6C-4959-874F-8845-96A1439034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513A-F266-7947-9E31-630F52D337D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9E6C-4959-874F-8845-96A14390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4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513A-F266-7947-9E31-630F52D337D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9E6C-4959-874F-8845-96A1439034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07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513A-F266-7947-9E31-630F52D337D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9E6C-4959-874F-8845-96A14390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8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513A-F266-7947-9E31-630F52D337D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9E6C-4959-874F-8845-96A1439034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86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513A-F266-7947-9E31-630F52D337D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9E6C-4959-874F-8845-96A14390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1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513A-F266-7947-9E31-630F52D337D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9E6C-4959-874F-8845-96A14390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2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513A-F266-7947-9E31-630F52D337D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9E6C-4959-874F-8845-96A143903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6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794513A-F266-7947-9E31-630F52D337D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9E6C-4959-874F-8845-96A1439034DE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16480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E1D01B2-06D6-C144-B66C-13DB93F1B7A4}"/>
              </a:ext>
            </a:extLst>
          </p:cNvPr>
          <p:cNvSpPr/>
          <p:nvPr/>
        </p:nvSpPr>
        <p:spPr>
          <a:xfrm>
            <a:off x="6003633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GB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D91730-42EC-7C4F-B403-D71C334AA12D}"/>
              </a:ext>
            </a:extLst>
          </p:cNvPr>
          <p:cNvSpPr/>
          <p:nvPr/>
        </p:nvSpPr>
        <p:spPr>
          <a:xfrm>
            <a:off x="6003635" y="2967335"/>
            <a:ext cx="92365" cy="7155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GB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2C613B-7707-A344-A6F4-CA166552C570}"/>
              </a:ext>
            </a:extLst>
          </p:cNvPr>
          <p:cNvSpPr/>
          <p:nvPr/>
        </p:nvSpPr>
        <p:spPr>
          <a:xfrm>
            <a:off x="3610932" y="2967335"/>
            <a:ext cx="49234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GB" sz="32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3EE6DD-1ED9-F04D-9226-D8C4D2E526B5}"/>
              </a:ext>
            </a:extLst>
          </p:cNvPr>
          <p:cNvSpPr/>
          <p:nvPr/>
        </p:nvSpPr>
        <p:spPr>
          <a:xfrm>
            <a:off x="6003631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GB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13" name="Picture 12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B6646432-A365-984C-843C-F2646BAE3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718" y="345404"/>
            <a:ext cx="5518065" cy="2268559"/>
          </a:xfrm>
          <a:prstGeom prst="rect">
            <a:avLst/>
          </a:prstGeom>
        </p:spPr>
      </p:pic>
      <p:pic>
        <p:nvPicPr>
          <p:cNvPr id="5" name="Picture 4" descr="A tree in a forest&#10;&#10;Description automatically generated">
            <a:extLst>
              <a:ext uri="{FF2B5EF4-FFF2-40B4-BE49-F238E27FC236}">
                <a16:creationId xmlns:a16="http://schemas.microsoft.com/office/drawing/2014/main" id="{7946AD7A-8A0C-D341-AD16-0A13A8DF2B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6228" y="68376"/>
            <a:ext cx="3897331" cy="402710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714853" y="2967335"/>
            <a:ext cx="27622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By Kate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619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99468-868B-F846-B3E7-40DE166A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EB105E-824E-414E-84C6-B24725379435}"/>
              </a:ext>
            </a:extLst>
          </p:cNvPr>
          <p:cNvSpPr txBox="1"/>
          <p:nvPr/>
        </p:nvSpPr>
        <p:spPr>
          <a:xfrm>
            <a:off x="1431634" y="2201779"/>
            <a:ext cx="9906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alligraphy" panose="03010101010101010101" pitchFamily="66" charset="77"/>
              </a:rPr>
              <a:t>Trees are important because they are animals </a:t>
            </a:r>
            <a:r>
              <a:rPr lang="en-US" dirty="0" err="1">
                <a:latin typeface="Lucida Calligraphy" panose="03010101010101010101" pitchFamily="66" charset="77"/>
              </a:rPr>
              <a:t>homes,they</a:t>
            </a:r>
            <a:r>
              <a:rPr lang="en-US" dirty="0">
                <a:latin typeface="Lucida Calligraphy" panose="03010101010101010101" pitchFamily="66" charset="77"/>
              </a:rPr>
              <a:t> give us oxygen and they are an important part of many cycles and food chains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F08988-00CC-0E48-A2A2-AC8F019B3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803" y="808056"/>
            <a:ext cx="10591800" cy="135430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9377A3-0BE8-A542-8BC6-0F2BF6E14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89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1938E-FBC5-5240-8A16-F7E3628F6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9A90B72-F09E-C947-9BF3-CFF36CAC74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5156" y="808056"/>
            <a:ext cx="8091634" cy="107722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AFE822-CDCF-684F-B09A-0C6356A713A0}"/>
              </a:ext>
            </a:extLst>
          </p:cNvPr>
          <p:cNvSpPr txBox="1"/>
          <p:nvPr/>
        </p:nvSpPr>
        <p:spPr>
          <a:xfrm>
            <a:off x="1699702" y="2586790"/>
            <a:ext cx="6739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alligraphy" panose="03010101010101010101" pitchFamily="66" charset="77"/>
              </a:rPr>
              <a:t>Trees produce many things like </a:t>
            </a:r>
            <a:r>
              <a:rPr lang="en-US" dirty="0" err="1">
                <a:latin typeface="Lucida Calligraphy" panose="03010101010101010101" pitchFamily="66" charset="77"/>
              </a:rPr>
              <a:t>wood,paper</a:t>
            </a:r>
            <a:r>
              <a:rPr lang="en-US" dirty="0">
                <a:latin typeface="Lucida Calligraphy" panose="03010101010101010101" pitchFamily="66" charset="77"/>
              </a:rPr>
              <a:t> and food.</a:t>
            </a:r>
          </a:p>
        </p:txBody>
      </p:sp>
      <p:pic>
        <p:nvPicPr>
          <p:cNvPr id="8" name="Picture 7" descr="A picture containing stationary, envelope, umbrella&#10;&#10;Description automatically generated">
            <a:extLst>
              <a:ext uri="{FF2B5EF4-FFF2-40B4-BE49-F238E27FC236}">
                <a16:creationId xmlns:a16="http://schemas.microsoft.com/office/drawing/2014/main" id="{2F49C0FC-1162-164E-85FD-9531FDF213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8839" y="3005093"/>
            <a:ext cx="4541591" cy="3852907"/>
          </a:xfrm>
          <a:prstGeom prst="rect">
            <a:avLst/>
          </a:prstGeom>
        </p:spPr>
      </p:pic>
      <p:pic>
        <p:nvPicPr>
          <p:cNvPr id="10" name="Picture 9" descr="A red apple sitting on top of a pile of fruit&#10;&#10;Description automatically generated">
            <a:extLst>
              <a:ext uri="{FF2B5EF4-FFF2-40B4-BE49-F238E27FC236}">
                <a16:creationId xmlns:a16="http://schemas.microsoft.com/office/drawing/2014/main" id="{4FAF086C-86D0-2740-B124-445DDF0099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7741" y="3005093"/>
            <a:ext cx="5731098" cy="385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59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9825D-62CF-284E-9C67-C82B49D19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1E9C412-FAC9-DC43-B123-B18FE6D69D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8407" y="808056"/>
            <a:ext cx="7958330" cy="1077229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C07708E-8AD4-8F48-B423-D5DEB134F4D7}"/>
              </a:ext>
            </a:extLst>
          </p:cNvPr>
          <p:cNvSpPr txBox="1"/>
          <p:nvPr/>
        </p:nvSpPr>
        <p:spPr>
          <a:xfrm>
            <a:off x="2508407" y="2640169"/>
            <a:ext cx="9111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alligraphy" panose="03010101010101010101" pitchFamily="66" charset="77"/>
              </a:rPr>
              <a:t>There are 60,065 kinds of tree. The most popular kind are oak and maple</a:t>
            </a:r>
          </a:p>
          <a:p>
            <a:r>
              <a:rPr lang="en-US" dirty="0">
                <a:latin typeface="Lucida Calligraphy" panose="03010101010101010101" pitchFamily="66" charset="77"/>
              </a:rPr>
              <a:t>but there are many different kinds of </a:t>
            </a:r>
            <a:r>
              <a:rPr lang="en-US" dirty="0" err="1">
                <a:latin typeface="Lucida Calligraphy" panose="03010101010101010101" pitchFamily="66" charset="77"/>
              </a:rPr>
              <a:t>maple,oak</a:t>
            </a:r>
            <a:r>
              <a:rPr lang="en-US" dirty="0">
                <a:latin typeface="Lucida Calligraphy" panose="03010101010101010101" pitchFamily="66" charset="77"/>
              </a:rPr>
              <a:t> ,birch </a:t>
            </a:r>
            <a:r>
              <a:rPr lang="en-US" dirty="0" err="1">
                <a:latin typeface="Lucida Calligraphy" panose="03010101010101010101" pitchFamily="66" charset="77"/>
              </a:rPr>
              <a:t>etc</a:t>
            </a:r>
            <a:r>
              <a:rPr lang="en-US" dirty="0">
                <a:latin typeface="Lucida Calligraphy" panose="03010101010101010101" pitchFamily="66" charset="77"/>
              </a:rPr>
              <a:t>…</a:t>
            </a:r>
          </a:p>
        </p:txBody>
      </p:sp>
      <p:pic>
        <p:nvPicPr>
          <p:cNvPr id="12" name="Picture 11" descr="A close up of a tree&#10;&#10;Description automatically generated">
            <a:extLst>
              <a:ext uri="{FF2B5EF4-FFF2-40B4-BE49-F238E27FC236}">
                <a16:creationId xmlns:a16="http://schemas.microsoft.com/office/drawing/2014/main" id="{60FA51EF-970D-2A4F-BE16-AEF0809AC9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0051" y="3313445"/>
            <a:ext cx="4564738" cy="3544555"/>
          </a:xfrm>
          <a:prstGeom prst="rect">
            <a:avLst/>
          </a:prstGeom>
        </p:spPr>
      </p:pic>
      <p:pic>
        <p:nvPicPr>
          <p:cNvPr id="14" name="Picture 13" descr="A large tree&#10;&#10;Description automatically generated">
            <a:extLst>
              <a:ext uri="{FF2B5EF4-FFF2-40B4-BE49-F238E27FC236}">
                <a16:creationId xmlns:a16="http://schemas.microsoft.com/office/drawing/2014/main" id="{82E55227-2D4A-474A-91CE-2DCFB7C15F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7448" y="3313445"/>
            <a:ext cx="4082603" cy="3544555"/>
          </a:xfrm>
          <a:prstGeom prst="rect">
            <a:avLst/>
          </a:prstGeom>
        </p:spPr>
      </p:pic>
      <p:pic>
        <p:nvPicPr>
          <p:cNvPr id="16" name="Picture 15" descr="A tree in front of a house&#10;&#10;Description automatically generated">
            <a:extLst>
              <a:ext uri="{FF2B5EF4-FFF2-40B4-BE49-F238E27FC236}">
                <a16:creationId xmlns:a16="http://schemas.microsoft.com/office/drawing/2014/main" id="{97C6A2F9-F0FC-7842-BF73-F40DDEDF35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313445"/>
            <a:ext cx="3567448" cy="354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83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444B7-56E1-6D43-A4FC-56B685B09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2E377B51-5585-2046-951C-D889DC044A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1808" y="808055"/>
            <a:ext cx="7958332" cy="107722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D505F8-8EA1-BF4F-8F9E-C7DC576D7CD9}"/>
              </a:ext>
            </a:extLst>
          </p:cNvPr>
          <p:cNvSpPr txBox="1"/>
          <p:nvPr/>
        </p:nvSpPr>
        <p:spPr>
          <a:xfrm>
            <a:off x="2099256" y="2588654"/>
            <a:ext cx="93778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alligraphy" panose="03010101010101010101" pitchFamily="66" charset="77"/>
              </a:rPr>
              <a:t>Every day millions of trees are cut down .Some of the many things we can </a:t>
            </a:r>
          </a:p>
          <a:p>
            <a:r>
              <a:rPr lang="en-US" dirty="0">
                <a:latin typeface="Lucida Calligraphy" panose="03010101010101010101" pitchFamily="66" charset="77"/>
              </a:rPr>
              <a:t>Do to prevent this are using less </a:t>
            </a:r>
            <a:r>
              <a:rPr lang="en-US" dirty="0" err="1">
                <a:latin typeface="Lucida Calligraphy" panose="03010101010101010101" pitchFamily="66" charset="77"/>
              </a:rPr>
              <a:t>paper,plant</a:t>
            </a:r>
            <a:r>
              <a:rPr lang="en-US" dirty="0">
                <a:latin typeface="Lucida Calligraphy" panose="03010101010101010101" pitchFamily="66" charset="77"/>
              </a:rPr>
              <a:t> trees and recycle paper and </a:t>
            </a:r>
          </a:p>
          <a:p>
            <a:r>
              <a:rPr lang="en-US" dirty="0">
                <a:latin typeface="Lucida Calligraphy" panose="03010101010101010101" pitchFamily="66" charset="77"/>
              </a:rPr>
              <a:t>Cardboard.</a:t>
            </a:r>
          </a:p>
        </p:txBody>
      </p:sp>
      <p:pic>
        <p:nvPicPr>
          <p:cNvPr id="8" name="Picture 7" descr="A view of a dry grass field&#10;&#10;Description automatically generated">
            <a:extLst>
              <a:ext uri="{FF2B5EF4-FFF2-40B4-BE49-F238E27FC236}">
                <a16:creationId xmlns:a16="http://schemas.microsoft.com/office/drawing/2014/main" id="{6A612D52-47F6-3348-AAC8-6EC3D3561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1335" y="3429000"/>
            <a:ext cx="599066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38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BE8EC-2B0D-2744-8264-DCE074067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A6D7D20-0654-E446-B59F-47122BA16B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41239" y="808056"/>
            <a:ext cx="2628900" cy="10922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03FC42-5144-094C-BF43-7E1C4609C5F1}"/>
              </a:ext>
            </a:extLst>
          </p:cNvPr>
          <p:cNvSpPr txBox="1"/>
          <p:nvPr/>
        </p:nvSpPr>
        <p:spPr>
          <a:xfrm>
            <a:off x="2228045" y="2665927"/>
            <a:ext cx="9637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alligraphy" panose="03010101010101010101" pitchFamily="66" charset="77"/>
              </a:rPr>
              <a:t>I hope that you now know the importance of trees. I also hope that you have </a:t>
            </a:r>
          </a:p>
          <a:p>
            <a:r>
              <a:rPr lang="en-US" dirty="0">
                <a:latin typeface="Lucida Calligraphy" panose="03010101010101010101" pitchFamily="66" charset="77"/>
              </a:rPr>
              <a:t>Enjoyed My </a:t>
            </a:r>
            <a:r>
              <a:rPr lang="en-US" dirty="0" err="1">
                <a:latin typeface="Lucida Calligraphy" panose="03010101010101010101" pitchFamily="66" charset="77"/>
              </a:rPr>
              <a:t>powerpoint</a:t>
            </a:r>
            <a:r>
              <a:rPr lang="en-US">
                <a:latin typeface="Lucida Calligraphy" panose="03010101010101010101" pitchFamily="66" charset="77"/>
              </a:rPr>
              <a:t>.</a:t>
            </a:r>
            <a:endParaRPr lang="en-US" dirty="0">
              <a:latin typeface="Lucida Calligraphy" panose="03010101010101010101" pitchFamily="66" charset="77"/>
            </a:endParaRPr>
          </a:p>
        </p:txBody>
      </p:sp>
      <p:pic>
        <p:nvPicPr>
          <p:cNvPr id="8" name="Picture 7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EBB05C26-9D35-1F4C-B0EA-3CF4A02B2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7144" y="3545742"/>
            <a:ext cx="5048518" cy="236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66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{0124D9FE-EC7A-EE45-9E91-D5D244503FF7}tf16401378</Template>
  <TotalTime>80</TotalTime>
  <Words>113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Lucida Calligraphy</vt:lpstr>
      <vt:lpstr>MS Shell Dlg 2</vt:lpstr>
      <vt:lpstr>Wingdings</vt:lpstr>
      <vt:lpstr>Wingdings 3</vt:lpstr>
      <vt:lpstr>Madison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 QUINN</cp:lastModifiedBy>
  <cp:revision>10</cp:revision>
  <dcterms:created xsi:type="dcterms:W3CDTF">2020-05-13T11:56:16Z</dcterms:created>
  <dcterms:modified xsi:type="dcterms:W3CDTF">2020-05-21T20:33:46Z</dcterms:modified>
</cp:coreProperties>
</file>