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
  </p:notesMasterIdLst>
  <p:sldIdLst>
    <p:sldId id="256" r:id="rId2"/>
    <p:sldId id="262" r:id="rId3"/>
    <p:sldId id="258"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4" autoAdjust="0"/>
  </p:normalViewPr>
  <p:slideViewPr>
    <p:cSldViewPr>
      <p:cViewPr varScale="1">
        <p:scale>
          <a:sx n="69" d="100"/>
          <a:sy n="69" d="100"/>
        </p:scale>
        <p:origin x="1428"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05949-4843-4B1A-A03A-728244F1243A}" type="datetimeFigureOut">
              <a:rPr lang="en-US" smtClean="0"/>
              <a:pPr/>
              <a:t>5/21/2020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A4486-68E5-4723-A849-E944B7AD50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0A4486-68E5-4723-A849-E944B7AD50A6}"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07B285E-F375-4544-93A2-800D0CDEEBC2}" type="datetimeFigureOut">
              <a:rPr lang="en-US" smtClean="0"/>
              <a:pPr/>
              <a:t>5/21/2020</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0A9719C-C8AD-43FA-97A9-F109A5E21A2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7B285E-F375-4544-93A2-800D0CDEEBC2}" type="datetimeFigureOut">
              <a:rPr lang="en-US" smtClean="0"/>
              <a:pPr/>
              <a:t>5/21/2020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9719C-C8AD-43FA-97A9-F109A5E21A2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7B285E-F375-4544-93A2-800D0CDEEBC2}" type="datetimeFigureOut">
              <a:rPr lang="en-US" smtClean="0"/>
              <a:pPr/>
              <a:t>5/21/2020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A9719C-C8AD-43FA-97A9-F109A5E21A2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07B285E-F375-4544-93A2-800D0CDEEBC2}" type="datetimeFigureOut">
              <a:rPr lang="en-US" smtClean="0"/>
              <a:pPr/>
              <a:t>5/21/2020</a:t>
            </a:fld>
            <a:endParaRPr lang="en-GB"/>
          </a:p>
        </p:txBody>
      </p:sp>
      <p:sp>
        <p:nvSpPr>
          <p:cNvPr id="9" name="Slide Number Placeholder 8"/>
          <p:cNvSpPr>
            <a:spLocks noGrp="1"/>
          </p:cNvSpPr>
          <p:nvPr>
            <p:ph type="sldNum" sz="quarter" idx="15"/>
          </p:nvPr>
        </p:nvSpPr>
        <p:spPr/>
        <p:txBody>
          <a:bodyPr rtlCol="0"/>
          <a:lstStyle/>
          <a:p>
            <a:fld id="{10A9719C-C8AD-43FA-97A9-F109A5E21A28}"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07B285E-F375-4544-93A2-800D0CDEEBC2}" type="datetimeFigureOut">
              <a:rPr lang="en-US" smtClean="0"/>
              <a:pPr/>
              <a:t>5/21/2020</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0A9719C-C8AD-43FA-97A9-F109A5E21A2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7B285E-F375-4544-93A2-800D0CDEEBC2}" type="datetimeFigureOut">
              <a:rPr lang="en-US" smtClean="0"/>
              <a:pPr/>
              <a:t>5/21/2020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A9719C-C8AD-43FA-97A9-F109A5E21A28}"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7B285E-F375-4544-93A2-800D0CDEEBC2}" type="datetimeFigureOut">
              <a:rPr lang="en-US" smtClean="0"/>
              <a:pPr/>
              <a:t>5/21/2020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A9719C-C8AD-43FA-97A9-F109A5E21A28}"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07B285E-F375-4544-93A2-800D0CDEEBC2}" type="datetimeFigureOut">
              <a:rPr lang="en-US" smtClean="0"/>
              <a:pPr/>
              <a:t>5/21/2020</a:t>
            </a:fld>
            <a:endParaRPr lang="en-GB"/>
          </a:p>
        </p:txBody>
      </p:sp>
      <p:sp>
        <p:nvSpPr>
          <p:cNvPr id="7" name="Slide Number Placeholder 6"/>
          <p:cNvSpPr>
            <a:spLocks noGrp="1"/>
          </p:cNvSpPr>
          <p:nvPr>
            <p:ph type="sldNum" sz="quarter" idx="11"/>
          </p:nvPr>
        </p:nvSpPr>
        <p:spPr/>
        <p:txBody>
          <a:bodyPr rtlCol="0"/>
          <a:lstStyle/>
          <a:p>
            <a:fld id="{10A9719C-C8AD-43FA-97A9-F109A5E21A28}"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B285E-F375-4544-93A2-800D0CDEEBC2}" type="datetimeFigureOut">
              <a:rPr lang="en-US" smtClean="0"/>
              <a:pPr/>
              <a:t>5/21/2020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A9719C-C8AD-43FA-97A9-F109A5E21A2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7B285E-F375-4544-93A2-800D0CDEEBC2}" type="datetimeFigureOut">
              <a:rPr lang="en-US" smtClean="0"/>
              <a:pPr/>
              <a:t>5/21/2020</a:t>
            </a:fld>
            <a:endParaRPr lang="en-GB"/>
          </a:p>
        </p:txBody>
      </p:sp>
      <p:sp>
        <p:nvSpPr>
          <p:cNvPr id="22" name="Slide Number Placeholder 21"/>
          <p:cNvSpPr>
            <a:spLocks noGrp="1"/>
          </p:cNvSpPr>
          <p:nvPr>
            <p:ph type="sldNum" sz="quarter" idx="15"/>
          </p:nvPr>
        </p:nvSpPr>
        <p:spPr/>
        <p:txBody>
          <a:bodyPr rtlCol="0"/>
          <a:lstStyle/>
          <a:p>
            <a:fld id="{10A9719C-C8AD-43FA-97A9-F109A5E21A28}"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07B285E-F375-4544-93A2-800D0CDEEBC2}" type="datetimeFigureOut">
              <a:rPr lang="en-US" smtClean="0"/>
              <a:pPr/>
              <a:t>5/21/2020</a:t>
            </a:fld>
            <a:endParaRPr lang="en-GB"/>
          </a:p>
        </p:txBody>
      </p:sp>
      <p:sp>
        <p:nvSpPr>
          <p:cNvPr id="18" name="Slide Number Placeholder 17"/>
          <p:cNvSpPr>
            <a:spLocks noGrp="1"/>
          </p:cNvSpPr>
          <p:nvPr>
            <p:ph type="sldNum" sz="quarter" idx="11"/>
          </p:nvPr>
        </p:nvSpPr>
        <p:spPr/>
        <p:txBody>
          <a:bodyPr rtlCol="0"/>
          <a:lstStyle/>
          <a:p>
            <a:fld id="{10A9719C-C8AD-43FA-97A9-F109A5E21A28}"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7B285E-F375-4544-93A2-800D0CDEEBC2}" type="datetimeFigureOut">
              <a:rPr lang="en-US" smtClean="0"/>
              <a:pPr/>
              <a:t>5/21/2020</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A9719C-C8AD-43FA-97A9-F109A5E21A2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Wonderful trees</a:t>
            </a:r>
            <a:br>
              <a:rPr lang="en-GB" dirty="0" smtClean="0"/>
            </a:br>
            <a:r>
              <a:rPr lang="en-GB" dirty="0" smtClean="0"/>
              <a:t> </a:t>
            </a:r>
            <a:endParaRPr lang="en-GB" dirty="0"/>
          </a:p>
        </p:txBody>
      </p:sp>
      <p:sp>
        <p:nvSpPr>
          <p:cNvPr id="3" name="Subtitle 2"/>
          <p:cNvSpPr>
            <a:spLocks noGrp="1"/>
          </p:cNvSpPr>
          <p:nvPr>
            <p:ph type="subTitle" idx="1"/>
          </p:nvPr>
        </p:nvSpPr>
        <p:spPr/>
        <p:txBody>
          <a:bodyPr>
            <a:normAutofit/>
          </a:bodyPr>
          <a:lstStyle/>
          <a:p>
            <a:r>
              <a:rPr lang="en-GB" sz="1600" smtClean="0">
                <a:solidFill>
                  <a:schemeClr val="accent2">
                    <a:lumMod val="50000"/>
                  </a:schemeClr>
                </a:solidFill>
              </a:rPr>
              <a:t>By </a:t>
            </a:r>
            <a:r>
              <a:rPr lang="en-GB" sz="1600" smtClean="0">
                <a:solidFill>
                  <a:schemeClr val="accent2">
                    <a:lumMod val="50000"/>
                  </a:schemeClr>
                </a:solidFill>
              </a:rPr>
              <a:t>Niall</a:t>
            </a:r>
            <a:endParaRPr lang="en-GB" sz="1600" dirty="0" smtClean="0">
              <a:solidFill>
                <a:schemeClr val="accent2">
                  <a:lumMod val="50000"/>
                </a:schemeClr>
              </a:solidFill>
            </a:endParaRPr>
          </a:p>
          <a:p>
            <a:endParaRPr lang="en-GB" sz="1600" dirty="0">
              <a:solidFill>
                <a:schemeClr val="accent2">
                  <a:lumMod val="50000"/>
                </a:schemeClr>
              </a:solidFill>
            </a:endParaRPr>
          </a:p>
        </p:txBody>
      </p:sp>
      <p:pic>
        <p:nvPicPr>
          <p:cNvPr id="18436" name="Picture 4" descr="See the source image"/>
          <p:cNvPicPr>
            <a:picLocks noChangeAspect="1" noChangeArrowheads="1"/>
          </p:cNvPicPr>
          <p:nvPr/>
        </p:nvPicPr>
        <p:blipFill>
          <a:blip r:embed="rId3"/>
          <a:srcRect/>
          <a:stretch>
            <a:fillRect/>
          </a:stretch>
        </p:blipFill>
        <p:spPr bwMode="auto">
          <a:xfrm>
            <a:off x="2428860" y="500042"/>
            <a:ext cx="5248597" cy="33669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br>
              <a:rPr lang="en-GB" dirty="0" smtClean="0"/>
            </a:br>
            <a:endParaRPr lang="en-GB" dirty="0"/>
          </a:p>
        </p:txBody>
      </p:sp>
      <p:sp>
        <p:nvSpPr>
          <p:cNvPr id="3" name="Content Placeholder 2"/>
          <p:cNvSpPr>
            <a:spLocks noGrp="1"/>
          </p:cNvSpPr>
          <p:nvPr>
            <p:ph sz="quarter" idx="1"/>
          </p:nvPr>
        </p:nvSpPr>
        <p:spPr/>
        <p:txBody>
          <a:bodyPr/>
          <a:lstStyle/>
          <a:p>
            <a:r>
              <a:rPr lang="en-GB" dirty="0" smtClean="0"/>
              <a:t>This power point is all about trees. Trees are a important thing in life and we would not be living on this earth if it wasn’t for them. You will learn about that later. I hope you enjoy this power point about trees and lets get straight into it!</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428728" y="3857628"/>
            <a:ext cx="3571900"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TREES IMPORTANT?</a:t>
            </a:r>
            <a:endParaRPr lang="en-GB" dirty="0"/>
          </a:p>
        </p:txBody>
      </p:sp>
      <p:sp>
        <p:nvSpPr>
          <p:cNvPr id="3" name="Content Placeholder 2"/>
          <p:cNvSpPr>
            <a:spLocks noGrp="1"/>
          </p:cNvSpPr>
          <p:nvPr>
            <p:ph sz="quarter" idx="1"/>
          </p:nvPr>
        </p:nvSpPr>
        <p:spPr>
          <a:xfrm>
            <a:off x="214282" y="1600200"/>
            <a:ext cx="8501122" cy="5257800"/>
          </a:xfrm>
        </p:spPr>
        <p:txBody>
          <a:bodyPr/>
          <a:lstStyle/>
          <a:p>
            <a:r>
              <a:rPr lang="en-GB" dirty="0" smtClean="0"/>
              <a:t>Trees are important because they produce oxygen and without it we would not be able to breathe. Trees are also important because they cover about 30 percent of the earth’s land surface.</a:t>
            </a:r>
          </a:p>
          <a:p>
            <a:endParaRPr lang="en-GB" dirty="0"/>
          </a:p>
        </p:txBody>
      </p:sp>
      <p:pic>
        <p:nvPicPr>
          <p:cNvPr id="4098" name="Picture 2" descr="Image result for Juniper Chinensis"/>
          <p:cNvPicPr>
            <a:picLocks noChangeAspect="1" noChangeArrowheads="1"/>
          </p:cNvPicPr>
          <p:nvPr/>
        </p:nvPicPr>
        <p:blipFill>
          <a:blip r:embed="rId2"/>
          <a:srcRect/>
          <a:stretch>
            <a:fillRect/>
          </a:stretch>
        </p:blipFill>
        <p:spPr bwMode="auto">
          <a:xfrm>
            <a:off x="285720" y="3356273"/>
            <a:ext cx="8569949" cy="35017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467600" cy="1143000"/>
          </a:xfrm>
        </p:spPr>
        <p:txBody>
          <a:bodyPr>
            <a:normAutofit fontScale="90000"/>
          </a:bodyPr>
          <a:lstStyle/>
          <a:p>
            <a:r>
              <a:rPr lang="en-GB" dirty="0" smtClean="0"/>
              <a:t/>
            </a:r>
            <a:br>
              <a:rPr lang="en-GB" dirty="0" smtClean="0"/>
            </a:br>
            <a:r>
              <a:rPr lang="en-GB" dirty="0" smtClean="0"/>
              <a:t>trees and soil.</a:t>
            </a:r>
            <a:br>
              <a:rPr lang="en-GB" dirty="0" smtClean="0"/>
            </a:br>
            <a:endParaRPr lang="en-GB" dirty="0"/>
          </a:p>
        </p:txBody>
      </p:sp>
      <p:sp>
        <p:nvSpPr>
          <p:cNvPr id="3" name="Content Placeholder 2"/>
          <p:cNvSpPr>
            <a:spLocks noGrp="1"/>
          </p:cNvSpPr>
          <p:nvPr>
            <p:ph sz="quarter" idx="1"/>
          </p:nvPr>
        </p:nvSpPr>
        <p:spPr/>
        <p:txBody>
          <a:bodyPr/>
          <a:lstStyle/>
          <a:p>
            <a:pPr>
              <a:buNone/>
            </a:pPr>
            <a:endParaRPr lang="en-GB" dirty="0" smtClean="0"/>
          </a:p>
          <a:p>
            <a:pPr>
              <a:buNone/>
            </a:pPr>
            <a:r>
              <a:rPr lang="en-GB" dirty="0" smtClean="0"/>
              <a:t>There is a very close relationship between trees and the soils they grow in. The soil is the storage place for water and the nutrients which are needed by the trees to grow. The roots of the tree make a base in the soil. Forest soil and the trees provide food for animals and plants. </a:t>
            </a:r>
            <a:endParaRPr lang="en-GB" dirty="0"/>
          </a:p>
        </p:txBody>
      </p:sp>
      <p:pic>
        <p:nvPicPr>
          <p:cNvPr id="2050" name="Picture 2" descr="Image result for soil"/>
          <p:cNvPicPr>
            <a:picLocks noChangeAspect="1" noChangeArrowheads="1"/>
          </p:cNvPicPr>
          <p:nvPr/>
        </p:nvPicPr>
        <p:blipFill>
          <a:blip r:embed="rId2"/>
          <a:srcRect/>
          <a:stretch>
            <a:fillRect/>
          </a:stretch>
        </p:blipFill>
        <p:spPr bwMode="auto">
          <a:xfrm>
            <a:off x="0" y="4643446"/>
            <a:ext cx="9144000" cy="29289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Having FUN CLIMBING TREES</a:t>
            </a:r>
            <a:endParaRPr lang="en-GB" dirty="0"/>
          </a:p>
        </p:txBody>
      </p:sp>
      <p:pic>
        <p:nvPicPr>
          <p:cNvPr id="6" name="Content Placeholder 5" descr="20190826_133903.jpg"/>
          <p:cNvPicPr>
            <a:picLocks noGrp="1" noChangeAspect="1"/>
          </p:cNvPicPr>
          <p:nvPr>
            <p:ph sz="quarter" idx="1"/>
          </p:nvPr>
        </p:nvPicPr>
        <p:blipFill>
          <a:blip r:embed="rId2" cstate="print"/>
          <a:stretch>
            <a:fillRect/>
          </a:stretch>
        </p:blipFill>
        <p:spPr>
          <a:xfrm rot="5400000">
            <a:off x="1154905" y="1864524"/>
            <a:ext cx="5214974" cy="42005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TotalTime>
  <Words>162</Words>
  <Application>Microsoft Office PowerPoint</Application>
  <PresentationFormat>On-screen Show (4:3)</PresentationFormat>
  <Paragraphs>11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Century Schoolbook</vt:lpstr>
      <vt:lpstr>Wingdings</vt:lpstr>
      <vt:lpstr>Wingdings 2</vt:lpstr>
      <vt:lpstr>Oriel</vt:lpstr>
      <vt:lpstr>Wonderful trees  </vt:lpstr>
      <vt:lpstr>Introduction. </vt:lpstr>
      <vt:lpstr>WHY ARE TREES IMPORTANT?</vt:lpstr>
      <vt:lpstr> trees and soil. </vt:lpstr>
      <vt:lpstr>Having FUN CLIMBING TREES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Pc-User</dc:creator>
  <cp:lastModifiedBy>L QUINN</cp:lastModifiedBy>
  <cp:revision>20</cp:revision>
  <dcterms:created xsi:type="dcterms:W3CDTF">2020-05-15T07:58:42Z</dcterms:created>
  <dcterms:modified xsi:type="dcterms:W3CDTF">2020-05-21T20:32:13Z</dcterms:modified>
</cp:coreProperties>
</file>