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94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0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8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0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0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4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6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40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E2A7-F01D-48A9-9279-105BD42C82D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78C7-EBF8-4954-9094-2DC0AADA1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5" y="84909"/>
            <a:ext cx="686974" cy="688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8" t="6746" r="22618"/>
          <a:stretch/>
        </p:blipFill>
        <p:spPr>
          <a:xfrm>
            <a:off x="6075949" y="130866"/>
            <a:ext cx="681789" cy="68828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-1182813" y="145203"/>
            <a:ext cx="9144000" cy="699986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  <a:t>Healthy </a:t>
            </a:r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  <a:t>Eating Poster</a:t>
            </a:r>
            <a:endParaRPr lang="en-GB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6135" y="905483"/>
            <a:ext cx="6559466" cy="89222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44176" y="84909"/>
            <a:ext cx="2813824" cy="390099"/>
          </a:xfrm>
        </p:spPr>
        <p:txBody>
          <a:bodyPr>
            <a:normAutofit/>
          </a:bodyPr>
          <a:lstStyle/>
          <a:p>
            <a:r>
              <a:rPr lang="en-GB" sz="1400" dirty="0" smtClean="0">
                <a:latin typeface="SassoonPrimaryInfant" pitchFamily="2" charset="0"/>
              </a:rPr>
              <a:t>Key Stage 1</a:t>
            </a: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77031" y="4698"/>
            <a:ext cx="2813824" cy="76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Name:</a:t>
            </a:r>
          </a:p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Class: </a:t>
            </a:r>
            <a:endParaRPr lang="en-GB" sz="1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2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93066" y="360048"/>
            <a:ext cx="9144000" cy="699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  <a:t>Healthy Eating Poster</a:t>
            </a:r>
            <a:endParaRPr lang="en-GB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6" y="57346"/>
            <a:ext cx="581131" cy="582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8" t="6746" r="22618"/>
          <a:stretch/>
        </p:blipFill>
        <p:spPr>
          <a:xfrm>
            <a:off x="5999747" y="34359"/>
            <a:ext cx="689181" cy="688284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058154" y="-22094"/>
            <a:ext cx="2813824" cy="39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Key Stage </a:t>
            </a:r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140764" y="962140"/>
            <a:ext cx="6529343" cy="87609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42017" y="34359"/>
            <a:ext cx="2813824" cy="72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Name:</a:t>
            </a:r>
          </a:p>
          <a:p>
            <a:pPr marL="0" indent="0">
              <a:buNone/>
            </a:pPr>
            <a:r>
              <a:rPr lang="en-GB" sz="1400" dirty="0" smtClean="0">
                <a:latin typeface="SassoonPrimaryInfant" pitchFamily="2" charset="0"/>
              </a:rPr>
              <a:t>Class:</a:t>
            </a:r>
            <a:endParaRPr lang="en-GB" sz="1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7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A4 Paper (210x297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Office Theme</vt:lpstr>
      <vt:lpstr>Healthy Eating Poster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Eating Poster</dc:title>
  <dc:creator>aisling mc rory</dc:creator>
  <cp:lastModifiedBy>A McRory</cp:lastModifiedBy>
  <cp:revision>3</cp:revision>
  <cp:lastPrinted>2020-01-15T08:31:31Z</cp:lastPrinted>
  <dcterms:created xsi:type="dcterms:W3CDTF">2020-01-14T20:21:17Z</dcterms:created>
  <dcterms:modified xsi:type="dcterms:W3CDTF">2020-01-15T08:31:52Z</dcterms:modified>
</cp:coreProperties>
</file>