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1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53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8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1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4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4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7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3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1059-37EB-4653-A6E2-3811F6166C86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A5A7-0168-4805-9EF1-F1A4FFD33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4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" t="12622" r="6205" b="10912"/>
          <a:stretch/>
        </p:blipFill>
        <p:spPr>
          <a:xfrm>
            <a:off x="1001576" y="780585"/>
            <a:ext cx="7852494" cy="5874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394" y="292308"/>
            <a:ext cx="9144000" cy="69998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  <a:t>Healthy Eating Plate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6570" y="13689"/>
            <a:ext cx="2813824" cy="390099"/>
          </a:xfrm>
        </p:spPr>
        <p:txBody>
          <a:bodyPr>
            <a:normAutofit/>
          </a:bodyPr>
          <a:lstStyle/>
          <a:p>
            <a:r>
              <a:rPr lang="en-GB" sz="1400" dirty="0">
                <a:latin typeface="SassoonPrimaryInfant" pitchFamily="2" charset="0"/>
              </a:rPr>
              <a:t>Foundation </a:t>
            </a:r>
            <a:r>
              <a:rPr lang="en-GB" sz="1400" dirty="0" smtClean="0">
                <a:latin typeface="SassoonPrimaryInfant" pitchFamily="2" charset="0"/>
              </a:rPr>
              <a:t>Stage (P.1) </a:t>
            </a: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91488" y="1393902"/>
            <a:ext cx="5272669" cy="46500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8" t="6746" r="22618"/>
          <a:stretch/>
        </p:blipFill>
        <p:spPr>
          <a:xfrm>
            <a:off x="8983236" y="65695"/>
            <a:ext cx="815895" cy="1010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4" y="65695"/>
            <a:ext cx="1041709" cy="1043697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76702" y="18298"/>
            <a:ext cx="2813824" cy="72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Name</a:t>
            </a:r>
            <a:r>
              <a:rPr lang="en-GB" sz="14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958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" t="12622" r="6205" b="10912"/>
          <a:stretch/>
        </p:blipFill>
        <p:spPr>
          <a:xfrm>
            <a:off x="1001576" y="780585"/>
            <a:ext cx="7852494" cy="58744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91488" y="1393902"/>
            <a:ext cx="5272669" cy="46500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4" y="65695"/>
            <a:ext cx="1041709" cy="1043697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076702" y="18298"/>
            <a:ext cx="2813824" cy="72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Name</a:t>
            </a:r>
            <a:r>
              <a:rPr lang="en-GB" sz="1400" dirty="0" smtClean="0"/>
              <a:t>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8" t="6746" r="22618"/>
          <a:stretch/>
        </p:blipFill>
        <p:spPr>
          <a:xfrm>
            <a:off x="8983236" y="65695"/>
            <a:ext cx="815895" cy="10101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6779476" y="29479"/>
            <a:ext cx="2813824" cy="39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          Foundation Stage (P.2) </a:t>
            </a: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83614" y="325613"/>
            <a:ext cx="9144000" cy="699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  <a:t>Healthy Eating Plate 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1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21</Words>
  <Application>Microsoft Office PowerPoint</Application>
  <PresentationFormat>A4 Paper (210x297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Office Theme</vt:lpstr>
      <vt:lpstr>Healthy Eating Plate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Eating Plate </dc:title>
  <dc:creator>aisling mc rory</dc:creator>
  <cp:lastModifiedBy>A McRory</cp:lastModifiedBy>
  <cp:revision>3</cp:revision>
  <dcterms:created xsi:type="dcterms:W3CDTF">2020-01-14T20:16:41Z</dcterms:created>
  <dcterms:modified xsi:type="dcterms:W3CDTF">2020-01-15T08:30:51Z</dcterms:modified>
</cp:coreProperties>
</file>